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60" r:id="rId2"/>
    <p:sldId id="258" r:id="rId3"/>
    <p:sldId id="259" r:id="rId4"/>
    <p:sldId id="261" r:id="rId5"/>
  </p:sldIdLst>
  <p:sldSz cx="2879725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68"/>
    <p:restoredTop sz="74257"/>
  </p:normalViewPr>
  <p:slideViewPr>
    <p:cSldViewPr snapToGrid="0">
      <p:cViewPr varScale="1">
        <p:scale>
          <a:sx n="152" d="100"/>
          <a:sy n="152" d="100"/>
        </p:scale>
        <p:origin x="11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3CE7B-EE73-3148-9822-FA0C34DC7641}" type="datetimeFigureOut">
              <a:rPr lang="en-US" smtClean="0"/>
              <a:t>5/29/26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5513" y="1143000"/>
            <a:ext cx="2466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8EB2E-78A9-334E-89BA-8CFD315C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6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C985B-1CE3-1A10-FFA8-73C37EC4E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57FAD6-F8BE-9514-9323-A24D6ECFC7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0B4215-4417-8E2A-9EDD-F1A3D8F904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CA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13B5D-0971-F2AA-FE4F-68B90B7378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8EB2E-78A9-334E-89BA-8CFD315C11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38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08AF7-6EF8-45E9-E7C7-54A173305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EC316C-DFAB-E32E-3879-5DEB528413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F92A19-9CA6-6041-B27E-CEFDC478A4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CA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C1306F-1A4C-8AA2-7261-788CAB46BE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8EB2E-78A9-334E-89BA-8CFD315C11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21358-6DC0-51F2-7ECA-C0617B3CA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F0DEBB-317F-D7FD-BFBE-9A3D5077B0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7822EC-2BA6-C1CB-BA07-08A142DCEA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CA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7DA8B5-F624-9ABC-586C-2921C1B501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8EB2E-78A9-334E-89BA-8CFD315C11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23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80" y="589241"/>
            <a:ext cx="2447766" cy="1253490"/>
          </a:xfrm>
        </p:spPr>
        <p:txBody>
          <a:bodyPr anchor="b"/>
          <a:lstStyle>
            <a:lvl1pPr algn="ctr">
              <a:defRPr sz="18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9966" y="1891070"/>
            <a:ext cx="2159794" cy="869275"/>
          </a:xfrm>
        </p:spPr>
        <p:txBody>
          <a:bodyPr/>
          <a:lstStyle>
            <a:lvl1pPr marL="0" indent="0" algn="ctr">
              <a:buNone/>
              <a:defRPr sz="756"/>
            </a:lvl1pPr>
            <a:lvl2pPr marL="143972" indent="0" algn="ctr">
              <a:buNone/>
              <a:defRPr sz="630"/>
            </a:lvl2pPr>
            <a:lvl3pPr marL="287945" indent="0" algn="ctr">
              <a:buNone/>
              <a:defRPr sz="567"/>
            </a:lvl3pPr>
            <a:lvl4pPr marL="431917" indent="0" algn="ctr">
              <a:buNone/>
              <a:defRPr sz="504"/>
            </a:lvl4pPr>
            <a:lvl5pPr marL="575889" indent="0" algn="ctr">
              <a:buNone/>
              <a:defRPr sz="504"/>
            </a:lvl5pPr>
            <a:lvl6pPr marL="719861" indent="0" algn="ctr">
              <a:buNone/>
              <a:defRPr sz="504"/>
            </a:lvl6pPr>
            <a:lvl7pPr marL="863834" indent="0" algn="ctr">
              <a:buNone/>
              <a:defRPr sz="504"/>
            </a:lvl7pPr>
            <a:lvl8pPr marL="1007806" indent="0" algn="ctr">
              <a:buNone/>
              <a:defRPr sz="504"/>
            </a:lvl8pPr>
            <a:lvl9pPr marL="1151778" indent="0" algn="ctr">
              <a:buNone/>
              <a:defRPr sz="5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0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8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0803" y="191691"/>
            <a:ext cx="620941" cy="30512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981" y="191691"/>
            <a:ext cx="1826826" cy="305121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6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4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481" y="897613"/>
            <a:ext cx="2483763" cy="1497687"/>
          </a:xfrm>
        </p:spPr>
        <p:txBody>
          <a:bodyPr anchor="b"/>
          <a:lstStyle>
            <a:lvl1pPr>
              <a:defRPr sz="18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481" y="2409469"/>
            <a:ext cx="2483763" cy="787598"/>
          </a:xfrm>
        </p:spPr>
        <p:txBody>
          <a:bodyPr/>
          <a:lstStyle>
            <a:lvl1pPr marL="0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1pPr>
            <a:lvl2pPr marL="143972" indent="0">
              <a:buNone/>
              <a:defRPr sz="630">
                <a:solidFill>
                  <a:schemeClr val="tx1">
                    <a:tint val="82000"/>
                  </a:schemeClr>
                </a:solidFill>
              </a:defRPr>
            </a:lvl2pPr>
            <a:lvl3pPr marL="287945" indent="0">
              <a:buNone/>
              <a:defRPr sz="567">
                <a:solidFill>
                  <a:schemeClr val="tx1">
                    <a:tint val="82000"/>
                  </a:schemeClr>
                </a:solidFill>
              </a:defRPr>
            </a:lvl3pPr>
            <a:lvl4pPr marL="431917" indent="0">
              <a:buNone/>
              <a:defRPr sz="504">
                <a:solidFill>
                  <a:schemeClr val="tx1">
                    <a:tint val="82000"/>
                  </a:schemeClr>
                </a:solidFill>
              </a:defRPr>
            </a:lvl4pPr>
            <a:lvl5pPr marL="575889" indent="0">
              <a:buNone/>
              <a:defRPr sz="504">
                <a:solidFill>
                  <a:schemeClr val="tx1">
                    <a:tint val="82000"/>
                  </a:schemeClr>
                </a:solidFill>
              </a:defRPr>
            </a:lvl5pPr>
            <a:lvl6pPr marL="719861" indent="0">
              <a:buNone/>
              <a:defRPr sz="504">
                <a:solidFill>
                  <a:schemeClr val="tx1">
                    <a:tint val="82000"/>
                  </a:schemeClr>
                </a:solidFill>
              </a:defRPr>
            </a:lvl6pPr>
            <a:lvl7pPr marL="863834" indent="0">
              <a:buNone/>
              <a:defRPr sz="504">
                <a:solidFill>
                  <a:schemeClr val="tx1">
                    <a:tint val="82000"/>
                  </a:schemeClr>
                </a:solidFill>
              </a:defRPr>
            </a:lvl7pPr>
            <a:lvl8pPr marL="1007806" indent="0">
              <a:buNone/>
              <a:defRPr sz="504">
                <a:solidFill>
                  <a:schemeClr val="tx1">
                    <a:tint val="82000"/>
                  </a:schemeClr>
                </a:solidFill>
              </a:defRPr>
            </a:lvl8pPr>
            <a:lvl9pPr marL="1151778" indent="0">
              <a:buNone/>
              <a:defRPr sz="50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14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981" y="958453"/>
            <a:ext cx="1223883" cy="2284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7861" y="958453"/>
            <a:ext cx="1223883" cy="2284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0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56" y="191691"/>
            <a:ext cx="2483763" cy="69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57" y="882610"/>
            <a:ext cx="1218258" cy="432554"/>
          </a:xfrm>
        </p:spPr>
        <p:txBody>
          <a:bodyPr anchor="b"/>
          <a:lstStyle>
            <a:lvl1pPr marL="0" indent="0">
              <a:buNone/>
              <a:defRPr sz="756" b="1"/>
            </a:lvl1pPr>
            <a:lvl2pPr marL="143972" indent="0">
              <a:buNone/>
              <a:defRPr sz="630" b="1"/>
            </a:lvl2pPr>
            <a:lvl3pPr marL="287945" indent="0">
              <a:buNone/>
              <a:defRPr sz="567" b="1"/>
            </a:lvl3pPr>
            <a:lvl4pPr marL="431917" indent="0">
              <a:buNone/>
              <a:defRPr sz="504" b="1"/>
            </a:lvl4pPr>
            <a:lvl5pPr marL="575889" indent="0">
              <a:buNone/>
              <a:defRPr sz="504" b="1"/>
            </a:lvl5pPr>
            <a:lvl6pPr marL="719861" indent="0">
              <a:buNone/>
              <a:defRPr sz="504" b="1"/>
            </a:lvl6pPr>
            <a:lvl7pPr marL="863834" indent="0">
              <a:buNone/>
              <a:defRPr sz="504" b="1"/>
            </a:lvl7pPr>
            <a:lvl8pPr marL="1007806" indent="0">
              <a:buNone/>
              <a:defRPr sz="504" b="1"/>
            </a:lvl8pPr>
            <a:lvl9pPr marL="1151778" indent="0">
              <a:buNone/>
              <a:defRPr sz="5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57" y="1315164"/>
            <a:ext cx="1218258" cy="1934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7861" y="882610"/>
            <a:ext cx="1224258" cy="432554"/>
          </a:xfrm>
        </p:spPr>
        <p:txBody>
          <a:bodyPr anchor="b"/>
          <a:lstStyle>
            <a:lvl1pPr marL="0" indent="0">
              <a:buNone/>
              <a:defRPr sz="756" b="1"/>
            </a:lvl1pPr>
            <a:lvl2pPr marL="143972" indent="0">
              <a:buNone/>
              <a:defRPr sz="630" b="1"/>
            </a:lvl2pPr>
            <a:lvl3pPr marL="287945" indent="0">
              <a:buNone/>
              <a:defRPr sz="567" b="1"/>
            </a:lvl3pPr>
            <a:lvl4pPr marL="431917" indent="0">
              <a:buNone/>
              <a:defRPr sz="504" b="1"/>
            </a:lvl4pPr>
            <a:lvl5pPr marL="575889" indent="0">
              <a:buNone/>
              <a:defRPr sz="504" b="1"/>
            </a:lvl5pPr>
            <a:lvl6pPr marL="719861" indent="0">
              <a:buNone/>
              <a:defRPr sz="504" b="1"/>
            </a:lvl6pPr>
            <a:lvl7pPr marL="863834" indent="0">
              <a:buNone/>
              <a:defRPr sz="504" b="1"/>
            </a:lvl7pPr>
            <a:lvl8pPr marL="1007806" indent="0">
              <a:buNone/>
              <a:defRPr sz="504" b="1"/>
            </a:lvl8pPr>
            <a:lvl9pPr marL="1151778" indent="0">
              <a:buNone/>
              <a:defRPr sz="5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7861" y="1315164"/>
            <a:ext cx="1224258" cy="1934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44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5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56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56" y="240030"/>
            <a:ext cx="928786" cy="840105"/>
          </a:xfrm>
        </p:spPr>
        <p:txBody>
          <a:bodyPr anchor="b"/>
          <a:lstStyle>
            <a:lvl1pPr>
              <a:defRPr sz="10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258" y="518399"/>
            <a:ext cx="1457861" cy="2558653"/>
          </a:xfrm>
        </p:spPr>
        <p:txBody>
          <a:bodyPr/>
          <a:lstStyle>
            <a:lvl1pPr>
              <a:defRPr sz="1008"/>
            </a:lvl1pPr>
            <a:lvl2pPr>
              <a:defRPr sz="882"/>
            </a:lvl2pPr>
            <a:lvl3pPr>
              <a:defRPr sz="756"/>
            </a:lvl3pPr>
            <a:lvl4pPr>
              <a:defRPr sz="630"/>
            </a:lvl4pPr>
            <a:lvl5pPr>
              <a:defRPr sz="630"/>
            </a:lvl5pPr>
            <a:lvl6pPr>
              <a:defRPr sz="630"/>
            </a:lvl6pPr>
            <a:lvl7pPr>
              <a:defRPr sz="630"/>
            </a:lvl7pPr>
            <a:lvl8pPr>
              <a:defRPr sz="630"/>
            </a:lvl8pPr>
            <a:lvl9pPr>
              <a:defRPr sz="6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56" y="1080135"/>
            <a:ext cx="928786" cy="2001084"/>
          </a:xfrm>
        </p:spPr>
        <p:txBody>
          <a:bodyPr/>
          <a:lstStyle>
            <a:lvl1pPr marL="0" indent="0">
              <a:buNone/>
              <a:defRPr sz="504"/>
            </a:lvl1pPr>
            <a:lvl2pPr marL="143972" indent="0">
              <a:buNone/>
              <a:defRPr sz="441"/>
            </a:lvl2pPr>
            <a:lvl3pPr marL="287945" indent="0">
              <a:buNone/>
              <a:defRPr sz="378"/>
            </a:lvl3pPr>
            <a:lvl4pPr marL="431917" indent="0">
              <a:buNone/>
              <a:defRPr sz="315"/>
            </a:lvl4pPr>
            <a:lvl5pPr marL="575889" indent="0">
              <a:buNone/>
              <a:defRPr sz="315"/>
            </a:lvl5pPr>
            <a:lvl6pPr marL="719861" indent="0">
              <a:buNone/>
              <a:defRPr sz="315"/>
            </a:lvl6pPr>
            <a:lvl7pPr marL="863834" indent="0">
              <a:buNone/>
              <a:defRPr sz="315"/>
            </a:lvl7pPr>
            <a:lvl8pPr marL="1007806" indent="0">
              <a:buNone/>
              <a:defRPr sz="315"/>
            </a:lvl8pPr>
            <a:lvl9pPr marL="1151778" indent="0">
              <a:buNone/>
              <a:defRPr sz="3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21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56" y="240030"/>
            <a:ext cx="928786" cy="840105"/>
          </a:xfrm>
        </p:spPr>
        <p:txBody>
          <a:bodyPr anchor="b"/>
          <a:lstStyle>
            <a:lvl1pPr>
              <a:defRPr sz="10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258" y="518399"/>
            <a:ext cx="1457861" cy="2558653"/>
          </a:xfrm>
        </p:spPr>
        <p:txBody>
          <a:bodyPr anchor="t"/>
          <a:lstStyle>
            <a:lvl1pPr marL="0" indent="0">
              <a:buNone/>
              <a:defRPr sz="1008"/>
            </a:lvl1pPr>
            <a:lvl2pPr marL="143972" indent="0">
              <a:buNone/>
              <a:defRPr sz="882"/>
            </a:lvl2pPr>
            <a:lvl3pPr marL="287945" indent="0">
              <a:buNone/>
              <a:defRPr sz="756"/>
            </a:lvl3pPr>
            <a:lvl4pPr marL="431917" indent="0">
              <a:buNone/>
              <a:defRPr sz="630"/>
            </a:lvl4pPr>
            <a:lvl5pPr marL="575889" indent="0">
              <a:buNone/>
              <a:defRPr sz="630"/>
            </a:lvl5pPr>
            <a:lvl6pPr marL="719861" indent="0">
              <a:buNone/>
              <a:defRPr sz="630"/>
            </a:lvl6pPr>
            <a:lvl7pPr marL="863834" indent="0">
              <a:buNone/>
              <a:defRPr sz="630"/>
            </a:lvl7pPr>
            <a:lvl8pPr marL="1007806" indent="0">
              <a:buNone/>
              <a:defRPr sz="630"/>
            </a:lvl8pPr>
            <a:lvl9pPr marL="1151778" indent="0">
              <a:buNone/>
              <a:defRPr sz="6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56" y="1080135"/>
            <a:ext cx="928786" cy="2001084"/>
          </a:xfrm>
        </p:spPr>
        <p:txBody>
          <a:bodyPr/>
          <a:lstStyle>
            <a:lvl1pPr marL="0" indent="0">
              <a:buNone/>
              <a:defRPr sz="504"/>
            </a:lvl1pPr>
            <a:lvl2pPr marL="143972" indent="0">
              <a:buNone/>
              <a:defRPr sz="441"/>
            </a:lvl2pPr>
            <a:lvl3pPr marL="287945" indent="0">
              <a:buNone/>
              <a:defRPr sz="378"/>
            </a:lvl3pPr>
            <a:lvl4pPr marL="431917" indent="0">
              <a:buNone/>
              <a:defRPr sz="315"/>
            </a:lvl4pPr>
            <a:lvl5pPr marL="575889" indent="0">
              <a:buNone/>
              <a:defRPr sz="315"/>
            </a:lvl5pPr>
            <a:lvl6pPr marL="719861" indent="0">
              <a:buNone/>
              <a:defRPr sz="315"/>
            </a:lvl6pPr>
            <a:lvl7pPr marL="863834" indent="0">
              <a:buNone/>
              <a:defRPr sz="315"/>
            </a:lvl7pPr>
            <a:lvl8pPr marL="1007806" indent="0">
              <a:buNone/>
              <a:defRPr sz="315"/>
            </a:lvl8pPr>
            <a:lvl9pPr marL="1151778" indent="0">
              <a:buNone/>
              <a:defRPr sz="3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6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7981" y="191691"/>
            <a:ext cx="2483763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981" y="958453"/>
            <a:ext cx="2483763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7981" y="3337084"/>
            <a:ext cx="647938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CF4D4C-E578-0F4C-AE53-C783A652D35A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3909" y="3337084"/>
            <a:ext cx="971907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3806" y="3337084"/>
            <a:ext cx="647938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E52A13-E8E9-4D4C-9756-9A7FA3125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2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7945" rtl="0" eaLnBrk="1" latinLnBrk="0" hangingPunct="1">
        <a:lnSpc>
          <a:spcPct val="90000"/>
        </a:lnSpc>
        <a:spcBef>
          <a:spcPct val="0"/>
        </a:spcBef>
        <a:buNone/>
        <a:defRPr sz="13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86" indent="-71986" algn="l" defTabSz="287945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1pPr>
      <a:lvl2pPr marL="215958" indent="-71986" algn="l" defTabSz="287945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2pPr>
      <a:lvl3pPr marL="359931" indent="-71986" algn="l" defTabSz="287945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3pPr>
      <a:lvl4pPr marL="503903" indent="-71986" algn="l" defTabSz="287945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4pPr>
      <a:lvl5pPr marL="647875" indent="-71986" algn="l" defTabSz="287945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5pPr>
      <a:lvl6pPr marL="791848" indent="-71986" algn="l" defTabSz="287945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6pPr>
      <a:lvl7pPr marL="935820" indent="-71986" algn="l" defTabSz="287945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7pPr>
      <a:lvl8pPr marL="1079792" indent="-71986" algn="l" defTabSz="287945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8pPr>
      <a:lvl9pPr marL="1223764" indent="-71986" algn="l" defTabSz="287945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45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1pPr>
      <a:lvl2pPr marL="143972" algn="l" defTabSz="287945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2pPr>
      <a:lvl3pPr marL="287945" algn="l" defTabSz="287945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3pPr>
      <a:lvl4pPr marL="431917" algn="l" defTabSz="287945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4pPr>
      <a:lvl5pPr marL="575889" algn="l" defTabSz="287945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5pPr>
      <a:lvl6pPr marL="719861" algn="l" defTabSz="287945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6pPr>
      <a:lvl7pPr marL="863834" algn="l" defTabSz="287945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7pPr>
      <a:lvl8pPr marL="1007806" algn="l" defTabSz="287945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8pPr>
      <a:lvl9pPr marL="1151778" algn="l" defTabSz="287945" rtl="0" eaLnBrk="1" latinLnBrk="0" hangingPunct="1">
        <a:defRPr sz="5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oadtrailmarketing@athleticsontario.ca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3EE7D-1B26-42B3-FE94-DC32CE7C6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452264"/>
            <a:ext cx="2879725" cy="69592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AO Sanctioned Race Calendar INSTRUCTIONS: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Please complete 1 of the 3 following options and email as a jpeg to:  </a:t>
            </a:r>
            <a:r>
              <a:rPr lang="en-US" dirty="0">
                <a:hlinkClick r:id="rId2"/>
              </a:rPr>
              <a:t>roadtrailmarketing@athleticsontario.ca</a:t>
            </a:r>
            <a:r>
              <a:rPr lang="en-US" dirty="0"/>
              <a:t>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Please submit 2 months in advance of your race date to be included on our social media feed.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867459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167BF-19ED-54AD-EBCE-7CC6B33E9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BD84A17-4843-B42E-37F6-848F3A0083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2879725" cy="3600450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21AC9445-4E94-0E4C-8226-DF678C4E3DF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1715" b="36443"/>
          <a:stretch>
            <a:fillRect/>
          </a:stretch>
        </p:blipFill>
        <p:spPr>
          <a:xfrm>
            <a:off x="1529526" y="2736076"/>
            <a:ext cx="1350200" cy="864374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C0E2DFE-4D88-ED23-B64D-A61E1BABFB8F}"/>
              </a:ext>
            </a:extLst>
          </p:cNvPr>
          <p:cNvSpPr txBox="1"/>
          <p:nvPr/>
        </p:nvSpPr>
        <p:spPr>
          <a:xfrm>
            <a:off x="-4" y="243452"/>
            <a:ext cx="28797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sz="2800" dirty="0">
                <a:solidFill>
                  <a:schemeClr val="bg1"/>
                </a:solidFill>
              </a:rPr>
              <a:t>RACE</a:t>
            </a:r>
          </a:p>
          <a:p>
            <a:pPr algn="ctr"/>
            <a:r>
              <a:rPr lang="en-CA" sz="2800" dirty="0">
                <a:solidFill>
                  <a:schemeClr val="bg1"/>
                </a:solidFill>
              </a:rPr>
              <a:t>LOGO</a:t>
            </a:r>
            <a:endParaRPr lang="en-CA" sz="1400" dirty="0">
              <a:solidFill>
                <a:schemeClr val="bg1"/>
              </a:solidFill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6217888-69C8-407D-5A60-37A5CACA108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6419" t="43964" r="1"/>
          <a:stretch>
            <a:fillRect/>
          </a:stretch>
        </p:blipFill>
        <p:spPr>
          <a:xfrm>
            <a:off x="-7" y="-1"/>
            <a:ext cx="819448" cy="76208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8DB2D53-AD10-65BA-C882-997D4522A7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3949" y="3049414"/>
            <a:ext cx="507354" cy="5073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B64D19F-AAD2-B06C-A1B8-8FEAAB5B6DC2}"/>
              </a:ext>
            </a:extLst>
          </p:cNvPr>
          <p:cNvSpPr txBox="1"/>
          <p:nvPr/>
        </p:nvSpPr>
        <p:spPr>
          <a:xfrm>
            <a:off x="0" y="1355358"/>
            <a:ext cx="2879726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dirty="0">
                <a:solidFill>
                  <a:schemeClr val="bg1"/>
                </a:solidFill>
              </a:rPr>
              <a:t>Name of race</a:t>
            </a:r>
          </a:p>
          <a:p>
            <a:pPr algn="ctr"/>
            <a:r>
              <a:rPr lang="en-CA" dirty="0">
                <a:solidFill>
                  <a:schemeClr val="bg1"/>
                </a:solidFill>
              </a:rPr>
              <a:t>Month date(s), year</a:t>
            </a:r>
          </a:p>
          <a:p>
            <a:pPr algn="ctr"/>
            <a:r>
              <a:rPr lang="en-CA" dirty="0">
                <a:solidFill>
                  <a:schemeClr val="bg1"/>
                </a:solidFill>
              </a:rPr>
              <a:t>City</a:t>
            </a:r>
          </a:p>
          <a:p>
            <a:pPr algn="ctr"/>
            <a:endParaRPr lang="en-CA" dirty="0">
              <a:solidFill>
                <a:schemeClr val="bg1"/>
              </a:solidFill>
            </a:endParaRPr>
          </a:p>
          <a:p>
            <a:pPr algn="ctr"/>
            <a:r>
              <a:rPr lang="en-CA" sz="1200" dirty="0">
                <a:solidFill>
                  <a:schemeClr val="bg1"/>
                </a:solidFill>
              </a:rPr>
              <a:t>5K |10K | Half Marathon | Full Marathon</a:t>
            </a:r>
          </a:p>
          <a:p>
            <a:pPr algn="ctr"/>
            <a:r>
              <a:rPr lang="en-CA" sz="1200" dirty="0">
                <a:solidFill>
                  <a:schemeClr val="bg1"/>
                </a:solidFill>
              </a:rPr>
              <a:t>Road, Trail or Track Race</a:t>
            </a:r>
          </a:p>
          <a:p>
            <a:pPr algn="ctr"/>
            <a:endParaRPr lang="en-CA" dirty="0">
              <a:solidFill>
                <a:schemeClr val="bg1"/>
              </a:solidFill>
            </a:endParaRPr>
          </a:p>
          <a:p>
            <a:pPr algn="ctr"/>
            <a:endParaRPr lang="en-CA" sz="1050" dirty="0">
              <a:solidFill>
                <a:schemeClr val="bg1"/>
              </a:solidFill>
            </a:endParaRPr>
          </a:p>
          <a:p>
            <a:pPr algn="ctr"/>
            <a:r>
              <a:rPr lang="en-CA" sz="1050" dirty="0">
                <a:solidFill>
                  <a:schemeClr val="bg1"/>
                </a:solidFill>
              </a:rPr>
              <a:t>@</a:t>
            </a:r>
            <a:r>
              <a:rPr lang="en-CA" sz="1050" dirty="0" err="1">
                <a:solidFill>
                  <a:schemeClr val="bg1"/>
                </a:solidFill>
              </a:rPr>
              <a:t>Instagramhandle</a:t>
            </a:r>
            <a:endParaRPr lang="en-CA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967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F6DD0-D807-E961-97EE-07024B282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3288BD9-D5C0-1B58-1760-38E75A81486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87" r="11715" b="36310"/>
          <a:stretch>
            <a:fillRect/>
          </a:stretch>
        </p:blipFill>
        <p:spPr>
          <a:xfrm>
            <a:off x="1529526" y="2743199"/>
            <a:ext cx="1350199" cy="85725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2A54DF6F-8195-8179-DF52-7A62A511A696}"/>
              </a:ext>
            </a:extLst>
          </p:cNvPr>
          <p:cNvSpPr txBox="1"/>
          <p:nvPr/>
        </p:nvSpPr>
        <p:spPr>
          <a:xfrm>
            <a:off x="-4" y="243452"/>
            <a:ext cx="28797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sz="2800" dirty="0"/>
              <a:t>RACE</a:t>
            </a:r>
          </a:p>
          <a:p>
            <a:pPr algn="ctr"/>
            <a:r>
              <a:rPr lang="en-CA" sz="2800" dirty="0"/>
              <a:t>LOGO</a:t>
            </a:r>
            <a:endParaRPr lang="en-CA" sz="14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3F16B1A-9E24-B1BC-DD51-ED5EF950ABA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6420" t="44168" b="1"/>
          <a:stretch>
            <a:fillRect/>
          </a:stretch>
        </p:blipFill>
        <p:spPr>
          <a:xfrm>
            <a:off x="-4" y="0"/>
            <a:ext cx="819445" cy="76208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B3BE26F-ACD4-D2B1-001C-3DB04BF102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3949" y="3049414"/>
            <a:ext cx="507354" cy="5073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C543AB1-19B1-CF5F-01A1-48DE6052050E}"/>
              </a:ext>
            </a:extLst>
          </p:cNvPr>
          <p:cNvSpPr txBox="1"/>
          <p:nvPr/>
        </p:nvSpPr>
        <p:spPr>
          <a:xfrm>
            <a:off x="0" y="1355358"/>
            <a:ext cx="2879726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dirty="0"/>
              <a:t>Name of race</a:t>
            </a:r>
          </a:p>
          <a:p>
            <a:pPr algn="ctr"/>
            <a:r>
              <a:rPr lang="en-CA" dirty="0"/>
              <a:t>Month date(s), year</a:t>
            </a:r>
          </a:p>
          <a:p>
            <a:pPr algn="ctr"/>
            <a:r>
              <a:rPr lang="en-CA" dirty="0"/>
              <a:t>City</a:t>
            </a:r>
          </a:p>
          <a:p>
            <a:pPr algn="ctr"/>
            <a:endParaRPr lang="en-CA" dirty="0"/>
          </a:p>
          <a:p>
            <a:pPr algn="ctr"/>
            <a:r>
              <a:rPr lang="en-CA" sz="1200" dirty="0"/>
              <a:t>5K |10K | Half Marathon | Full Marathon</a:t>
            </a:r>
          </a:p>
          <a:p>
            <a:pPr algn="ctr"/>
            <a:r>
              <a:rPr lang="en-CA" sz="1200" dirty="0"/>
              <a:t>Road, Trail or Track Race</a:t>
            </a:r>
          </a:p>
          <a:p>
            <a:pPr algn="ctr"/>
            <a:endParaRPr lang="en-CA" dirty="0"/>
          </a:p>
          <a:p>
            <a:pPr algn="ctr"/>
            <a:endParaRPr lang="en-CA" sz="1050" dirty="0"/>
          </a:p>
          <a:p>
            <a:pPr algn="ctr"/>
            <a:r>
              <a:rPr lang="en-CA" sz="1050" dirty="0"/>
              <a:t>@</a:t>
            </a:r>
            <a:r>
              <a:rPr lang="en-CA" sz="1050" dirty="0" err="1"/>
              <a:t>Instagramhandle</a:t>
            </a:r>
            <a:endParaRPr lang="en-CA" sz="1050" dirty="0"/>
          </a:p>
        </p:txBody>
      </p:sp>
    </p:spTree>
    <p:extLst>
      <p:ext uri="{BB962C8B-B14F-4D97-AF65-F5344CB8AC3E}">
        <p14:creationId xmlns:p14="http://schemas.microsoft.com/office/powerpoint/2010/main" val="1529832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29CA2-3DD5-19C0-2B81-0ACB9A1B6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3B7863-E1F6-2E1A-D160-F9DC7C1E6E9A}"/>
              </a:ext>
            </a:extLst>
          </p:cNvPr>
          <p:cNvSpPr txBox="1"/>
          <p:nvPr/>
        </p:nvSpPr>
        <p:spPr>
          <a:xfrm>
            <a:off x="0" y="1267751"/>
            <a:ext cx="287972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dirty="0"/>
              <a:t>BLANK TEMPLATE</a:t>
            </a:r>
          </a:p>
          <a:p>
            <a:pPr algn="ctr"/>
            <a:r>
              <a:rPr lang="en-CA" sz="1050" dirty="0"/>
              <a:t>use your preferred fonts/colours/graphics to create a 4x5 landscape jpeg image</a:t>
            </a:r>
          </a:p>
          <a:p>
            <a:pPr algn="ctr"/>
            <a:r>
              <a:rPr lang="en-CA" sz="1050" dirty="0"/>
              <a:t>for your race</a:t>
            </a:r>
          </a:p>
          <a:p>
            <a:pPr algn="ctr"/>
            <a:endParaRPr lang="en-CA" sz="1050" dirty="0"/>
          </a:p>
          <a:p>
            <a:pPr algn="ctr"/>
            <a:r>
              <a:rPr lang="en-CA" sz="1050" dirty="0"/>
              <a:t>(</a:t>
            </a:r>
            <a:r>
              <a:rPr lang="en-US" sz="1050" dirty="0"/>
              <a:t>please include all the same information, in the same order, as on slides 2/3)</a:t>
            </a:r>
            <a:endParaRPr lang="en-CA" sz="105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B91E4F-FFFA-8566-3140-E1471C9F53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3949" y="3049414"/>
            <a:ext cx="507354" cy="507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031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5848</TotalTime>
  <Words>154</Words>
  <Application>Microsoft Macintosh PowerPoint</Application>
  <PresentationFormat>Custom</PresentationFormat>
  <Paragraphs>32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AO Sanctioned Race Calendar INSTRUCTIONS:  Please complete 1 of the 3 following options and email as a jpeg to:  roadtrailmarketing@athleticsontario.ca   Please submit 2 months in advance of your race date to be included on our social media feed.  Thank you!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mikelaunslager@outlook.com</dc:creator>
  <cp:lastModifiedBy>mikelaunslager@outlook.com</cp:lastModifiedBy>
  <cp:revision>21</cp:revision>
  <dcterms:created xsi:type="dcterms:W3CDTF">2026-04-02T14:53:01Z</dcterms:created>
  <dcterms:modified xsi:type="dcterms:W3CDTF">2026-05-29T14:56:31Z</dcterms:modified>
</cp:coreProperties>
</file>